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3</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2025</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vierde oplossing: L in parallel</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vierde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39496"/>
            <a:ext cx="12192000" cy="5122689"/>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800" b="1" i="0">
                <a:latin typeface="Arial"/>
              </a:rPr>
              <a:t>Smith kaart van de vijfde oplossing: C =&gt; open transmissielijn</a:t>
            </a:r>
            <a:endParaRPr sz="28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vijfde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417176" y="539496"/>
            <a:ext cx="11357648" cy="5669280"/>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500" b="1" i="0">
                <a:latin typeface="Arial"/>
              </a:rPr>
              <a:t>Smith kaart van de zesde oplossing: C =&gt; kortgesloten transmissielijn</a:t>
            </a:r>
            <a:endParaRPr sz="25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zesde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417176" y="539496"/>
            <a:ext cx="11357648" cy="566928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700" b="1" i="0">
                <a:latin typeface="Arial"/>
              </a:rPr>
              <a:t>Smith kaart van de zevende oplossing: L =&gt; open transmissielijn</a:t>
            </a:r>
            <a:endParaRPr sz="27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zevende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417176" y="539496"/>
            <a:ext cx="11357648" cy="566928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500" b="1" i="0">
                <a:latin typeface="Arial"/>
              </a:rPr>
              <a:t>Smith kaart van de achtste oplossing: L =&gt; kortgesloten transmissielijn</a:t>
            </a:r>
            <a:endParaRPr sz="25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achtste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417176" y="539496"/>
            <a:ext cx="11357648" cy="566928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Wat is een Smith kaart? Welke waarde wordt er op deze kaart uitgezet? Hoe gebruik je een Smith kaart om een antenne van 30 Ohm aan te passen aan een printbaan van 60 Ohm voor een frequentie van 1.2 GHz (</a:t>
            </a:r>
            <a:r>
              <a:t>λ</a:t>
            </a:r>
            <a:r>
              <a:t>= 12.5 cm)?</a:t>
            </a:r>
          </a:p>
        </p:txBody>
      </p:sp>
      <p:sp>
        <p:nvSpPr>
          <p:cNvPr id="3" name="Title 2"/>
          <p:cNvSpPr>
            <a:spLocks noGrp="1"/>
          </p:cNvSpPr>
          <p:nvPr>
            <p:ph type="title"/>
          </p:nvPr>
        </p:nvSpPr>
        <p:spPr/>
        <p:txBody>
          <a:bodyPr wrap="square">
            <a:noAutofit/>
          </a:bodyPr>
          <a:lstStyle/>
          <a:p>
            <a:r>
              <a:rPr sz="3200" b="1" i="0">
                <a:latin typeface="Arial"/>
              </a:rPr>
              <a:t>Opgave</a:t>
            </a:r>
            <a:endParaRPr sz="3200" b="1" i="0">
              <a:latin typeface="Arial"/>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eerste oplossing: C in serie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eerste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39496"/>
            <a:ext cx="12192000" cy="3730388"/>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tweede oplossing: L in serie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tweede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39496"/>
            <a:ext cx="12192000" cy="36487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derde oplossing: C in parallel</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derde oplossing als admitantie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derde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39496"/>
            <a:ext cx="12192000" cy="5122689"/>
          </a:xfrm>
          <a:prstGeom prst="rect">
            <a:avLst/>
          </a:prstGeom>
        </p:spPr>
      </p:pic>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